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2"/>
  </p:notesMasterIdLst>
  <p:sldIdLst>
    <p:sldId id="256" r:id="rId2"/>
    <p:sldId id="278" r:id="rId3"/>
    <p:sldId id="326" r:id="rId4"/>
    <p:sldId id="292" r:id="rId5"/>
    <p:sldId id="288" r:id="rId6"/>
    <p:sldId id="335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34" r:id="rId43"/>
    <p:sldId id="336" r:id="rId44"/>
    <p:sldId id="310" r:id="rId45"/>
    <p:sldId id="313" r:id="rId46"/>
    <p:sldId id="314" r:id="rId47"/>
    <p:sldId id="315" r:id="rId48"/>
    <p:sldId id="333" r:id="rId49"/>
    <p:sldId id="317" r:id="rId50"/>
    <p:sldId id="325" r:id="rId51"/>
    <p:sldId id="327" r:id="rId52"/>
    <p:sldId id="307" r:id="rId53"/>
    <p:sldId id="308" r:id="rId54"/>
    <p:sldId id="309" r:id="rId55"/>
    <p:sldId id="318" r:id="rId56"/>
    <p:sldId id="279" r:id="rId57"/>
    <p:sldId id="275" r:id="rId58"/>
    <p:sldId id="260" r:id="rId59"/>
    <p:sldId id="276" r:id="rId60"/>
    <p:sldId id="32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320" autoAdjust="0"/>
  </p:normalViewPr>
  <p:slideViewPr>
    <p:cSldViewPr snapToGrid="0">
      <p:cViewPr varScale="1">
        <p:scale>
          <a:sx n="100" d="100"/>
          <a:sy n="100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17B552B6-65FA-454F-B07A-D48E3494368C}"/>
    <pc:docChg chg="modSld">
      <pc:chgData name="Emily Crose" userId="5a1598ef78992c55" providerId="LiveId" clId="{17B552B6-65FA-454F-B07A-D48E3494368C}" dt="2023-08-20T19:03:59.455" v="12" actId="20577"/>
      <pc:docMkLst>
        <pc:docMk/>
      </pc:docMkLst>
      <pc:sldChg chg="modSp mod">
        <pc:chgData name="Emily Crose" userId="5a1598ef78992c55" providerId="LiveId" clId="{17B552B6-65FA-454F-B07A-D48E3494368C}" dt="2023-08-20T19:03:59.455" v="12" actId="20577"/>
        <pc:sldMkLst>
          <pc:docMk/>
          <pc:sldMk cId="1938681844" sldId="256"/>
        </pc:sldMkLst>
        <pc:spChg chg="mod">
          <ac:chgData name="Emily Crose" userId="5a1598ef78992c55" providerId="LiveId" clId="{17B552B6-65FA-454F-B07A-D48E3494368C}" dt="2023-08-20T19:03:59.455" v="12" actId="20577"/>
          <ac:spMkLst>
            <pc:docMk/>
            <pc:sldMk cId="1938681844" sldId="256"/>
            <ac:spMk id="2" creationId="{E84EBFFF-D976-C46F-C884-33E6C3D3D040}"/>
          </ac:spMkLst>
        </pc:spChg>
      </pc:sldChg>
    </pc:docChg>
  </pc:docChgLst>
  <pc:docChgLst>
    <pc:chgData name="Emily Crose" userId="5a1598ef78992c55" providerId="LiveId" clId="{86D18E73-D570-4032-8B89-30F57F3A38C9}"/>
    <pc:docChg chg="custSel addSld delSld modSld">
      <pc:chgData name="Emily Crose" userId="5a1598ef78992c55" providerId="LiveId" clId="{86D18E73-D570-4032-8B89-30F57F3A38C9}" dt="2023-06-05T10:51:20.694" v="901" actId="20577"/>
      <pc:docMkLst>
        <pc:docMk/>
      </pc:docMkLst>
      <pc:sldChg chg="modSp mod">
        <pc:chgData name="Emily Crose" userId="5a1598ef78992c55" providerId="LiveId" clId="{86D18E73-D570-4032-8B89-30F57F3A38C9}" dt="2023-06-05T10:50:07.546" v="807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6-05T10:50:07.546" v="807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6-05T10:51:08.508" v="88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6-05T10:51:08.508" v="88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6-05T10:51:20.694" v="901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6-05T10:51:20.694" v="90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6-05T10:50:36.294" v="874" actId="6549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6-05T10:50:36.294" v="874" actId="6549"/>
          <ac:spMkLst>
            <pc:docMk/>
            <pc:sldMk cId="3519171936" sldId="278"/>
            <ac:spMk id="4" creationId="{8128039C-0EE4-9C77-38DE-69A5998C5EFF}"/>
          </ac:spMkLst>
        </pc:spChg>
      </pc:sldChg>
      <pc:sldChg chg="modSp del mod">
        <pc:chgData name="Emily Crose" userId="5a1598ef78992c55" providerId="LiveId" clId="{86D18E73-D570-4032-8B89-30F57F3A38C9}" dt="2023-06-05T10:50:46.922" v="875" actId="4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6-05T10:50:19.283" v="820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  <pc:sldChg chg="addSp delSp modSp new mod setBg modClrScheme setClrOvrMap chgLayout modNotesTx">
        <pc:chgData name="Emily Crose" userId="5a1598ef78992c55" providerId="LiveId" clId="{86D18E73-D570-4032-8B89-30F57F3A38C9}" dt="2023-06-05T10:48:33.212" v="803" actId="20577"/>
        <pc:sldMkLst>
          <pc:docMk/>
          <pc:sldMk cId="2103907980" sldId="335"/>
        </pc:sldMkLst>
        <pc:spChg chg="del mod">
          <ac:chgData name="Emily Crose" userId="5a1598ef78992c55" providerId="LiveId" clId="{86D18E73-D570-4032-8B89-30F57F3A38C9}" dt="2023-06-05T10:40:28.534" v="57" actId="700"/>
          <ac:spMkLst>
            <pc:docMk/>
            <pc:sldMk cId="2103907980" sldId="335"/>
            <ac:spMk id="2" creationId="{2282F1BA-EE3E-ABA4-6D94-690432B42827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9" creationId="{F8C668FA-2417-47B5-B454-2D55FC17FF7A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13" creationId="{2B4CDDF6-55C3-415A-8D8B-7E03C3D616FC}"/>
          </ac:spMkLst>
        </pc:spChg>
        <pc:picChg chg="add mo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4" creationId="{BA9210EF-4A98-28A7-1C06-5A44B405886D}"/>
          </ac:picMkLst>
        </pc:picChg>
        <pc:picChg chg="ad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11" creationId="{97FEBA57-8992-46BB-BCF0-5A83FE8E01E8}"/>
          </ac:picMkLst>
        </pc:picChg>
      </pc:sldChg>
    </pc:docChg>
  </pc:docChgLst>
  <pc:docChgLst>
    <pc:chgData name="Emily Crose" userId="5a1598ef78992c55" providerId="LiveId" clId="{A311D44D-FA71-4094-9630-1BDA9C1E2793}"/>
    <pc:docChg chg="undo custSel addSld delSld modSld">
      <pc:chgData name="Emily Crose" userId="5a1598ef78992c55" providerId="LiveId" clId="{A311D44D-FA71-4094-9630-1BDA9C1E2793}" dt="2023-06-26T18:48:31.378" v="68" actId="20577"/>
      <pc:docMkLst>
        <pc:docMk/>
      </pc:docMkLst>
      <pc:sldChg chg="addSp delSp modSp mod">
        <pc:chgData name="Emily Crose" userId="5a1598ef78992c55" providerId="LiveId" clId="{A311D44D-FA71-4094-9630-1BDA9C1E2793}" dt="2023-06-26T18:46:14.534" v="8" actId="26606"/>
        <pc:sldMkLst>
          <pc:docMk/>
          <pc:sldMk cId="3644090723" sldId="310"/>
        </pc:sldMkLst>
        <pc:spChg chg="mod">
          <ac:chgData name="Emily Crose" userId="5a1598ef78992c55" providerId="LiveId" clId="{A311D44D-FA71-4094-9630-1BDA9C1E2793}" dt="2023-06-26T18:46:14.534" v="8" actId="26606"/>
          <ac:spMkLst>
            <pc:docMk/>
            <pc:sldMk cId="3644090723" sldId="310"/>
            <ac:spMk id="2" creationId="{7E1F503A-C6C9-B5AE-CC0E-7EE59CDC42D0}"/>
          </ac:spMkLst>
        </pc:spChg>
        <pc:picChg chg="add del mod">
          <ac:chgData name="Emily Crose" userId="5a1598ef78992c55" providerId="LiveId" clId="{A311D44D-FA71-4094-9630-1BDA9C1E2793}" dt="2023-06-26T18:45:45.389" v="4" actId="478"/>
          <ac:picMkLst>
            <pc:docMk/>
            <pc:sldMk cId="3644090723" sldId="310"/>
            <ac:picMk id="4" creationId="{1E8DF392-5C21-A19F-C80D-C691B7C379DC}"/>
          </ac:picMkLst>
        </pc:picChg>
        <pc:picChg chg="del">
          <ac:chgData name="Emily Crose" userId="5a1598ef78992c55" providerId="LiveId" clId="{A311D44D-FA71-4094-9630-1BDA9C1E2793}" dt="2023-06-26T18:44:52.042" v="0" actId="478"/>
          <ac:picMkLst>
            <pc:docMk/>
            <pc:sldMk cId="3644090723" sldId="310"/>
            <ac:picMk id="6" creationId="{8D727CDA-0539-92D9-582E-9C4C990E5F0E}"/>
          </ac:picMkLst>
        </pc:picChg>
        <pc:picChg chg="add mo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7" creationId="{784F7CCE-E3DF-BA0C-0E38-4428B78B123A}"/>
          </ac:picMkLst>
        </pc:picChg>
        <pc:picChg chg="del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3" creationId="{6AF6706C-CF07-43A1-BCC4-CBA5D33820DA}"/>
          </ac:picMkLst>
        </pc:picChg>
        <pc:picChg chg="ad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8" creationId="{6AF6706C-CF07-43A1-BCC4-CBA5D33820DA}"/>
          </ac:picMkLst>
        </pc:picChg>
      </pc:sldChg>
      <pc:sldChg chg="add del mod modShow">
        <pc:chgData name="Emily Crose" userId="5a1598ef78992c55" providerId="LiveId" clId="{A311D44D-FA71-4094-9630-1BDA9C1E2793}" dt="2023-06-26T18:47:48.790" v="16" actId="729"/>
        <pc:sldMkLst>
          <pc:docMk/>
          <pc:sldMk cId="594850548" sldId="314"/>
        </pc:sldMkLst>
      </pc:sldChg>
      <pc:sldChg chg="modSp mod">
        <pc:chgData name="Emily Crose" userId="5a1598ef78992c55" providerId="LiveId" clId="{A311D44D-FA71-4094-9630-1BDA9C1E2793}" dt="2023-06-26T18:48:31.378" v="68" actId="20577"/>
        <pc:sldMkLst>
          <pc:docMk/>
          <pc:sldMk cId="510267140" sldId="333"/>
        </pc:sldMkLst>
        <pc:spChg chg="mod">
          <ac:chgData name="Emily Crose" userId="5a1598ef78992c55" providerId="LiveId" clId="{A311D44D-FA71-4094-9630-1BDA9C1E2793}" dt="2023-06-26T18:48:31.378" v="68" actId="20577"/>
          <ac:spMkLst>
            <pc:docMk/>
            <pc:sldMk cId="510267140" sldId="333"/>
            <ac:spMk id="3" creationId="{2E16527D-D9DA-BDE3-298B-DCEAE849D402}"/>
          </ac:spMkLst>
        </pc:spChg>
      </pc:sldChg>
      <pc:sldChg chg="addSp modSp new mod setBg setClrOvrMap">
        <pc:chgData name="Emily Crose" userId="5a1598ef78992c55" providerId="LiveId" clId="{A311D44D-FA71-4094-9630-1BDA9C1E2793}" dt="2023-06-26T18:47:17.106" v="13" actId="26606"/>
        <pc:sldMkLst>
          <pc:docMk/>
          <pc:sldMk cId="756337418" sldId="336"/>
        </pc:sldMkLst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8" creationId="{F8C668FA-2417-47B5-B454-2D55FC17FF7A}"/>
          </ac:spMkLst>
        </pc:spChg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12" creationId="{2B4CDDF6-55C3-415A-8D8B-7E03C3D616FC}"/>
          </ac:spMkLst>
        </pc:spChg>
        <pc:picChg chg="add mo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3" creationId="{F1EE171F-2AB6-0696-1C8A-173804F3337F}"/>
          </ac:picMkLst>
        </pc:picChg>
        <pc:picChg chg="ad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10" creationId="{97FEBA57-8992-46BB-BCF0-5A83FE8E01E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4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think of software development and operating systems, I think of pizza. A deep dish pizza in particular has many layers to it. Of course you have the crust. In a deep dish pizza, controversially, you have a layer of cheese, a layer of toppings, another layer of cheese and a layer of sauce and toppings. In programming, the first few layers is the operating system. It’s on top of this crust of operating system that we build our applications </a:t>
            </a:r>
            <a:r>
              <a:rPr lang="en-US"/>
              <a:t>to run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 If you’ve seen this before, you may have seen an issue created by a kernel-related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</a:t>
            </a:r>
            <a:r>
              <a:rPr lang="en-US" sz="4000">
                <a:solidFill>
                  <a:srgbClr val="FFFFFF"/>
                </a:solidFill>
              </a:rPr>
              <a:t>Software Development</a:t>
            </a:r>
            <a:endParaRPr lang="en-US" sz="4000" dirty="0">
              <a:solidFill>
                <a:srgbClr val="FFFFFF"/>
              </a:solidFill>
            </a:endParaRP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1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Previous session questions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36830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 bulb, incandescent light bulb&#10;&#10;Description automatically generated">
            <a:extLst>
              <a:ext uri="{FF2B5EF4-FFF2-40B4-BE49-F238E27FC236}">
                <a16:creationId xmlns:a16="http://schemas.microsoft.com/office/drawing/2014/main" id="{F1EE171F-2AB6-0696-1C8A-173804F3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7" name="Picture 6" descr="A diagram of light bulbs and binary code&#10;&#10;Description automatically generated with low confidence">
            <a:extLst>
              <a:ext uri="{FF2B5EF4-FFF2-40B4-BE49-F238E27FC236}">
                <a16:creationId xmlns:a16="http://schemas.microsoft.com/office/drawing/2014/main" id="{784F7CCE-E3DF-BA0C-0E38-4428B78B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0" y="1320442"/>
            <a:ext cx="6921364" cy="422203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Octal – Base 8 numbering (0,1,2,3,4,5,6,7,8,9)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Session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</a:t>
            </a:r>
            <a:r>
              <a:rPr lang="en-US" sz="3800">
                <a:solidFill>
                  <a:srgbClr val="FFFFFF"/>
                </a:solidFill>
              </a:rPr>
              <a:t>next session</a:t>
            </a:r>
            <a:endParaRPr lang="en-US" sz="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lice of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A9210EF-4A98-28A7-1C06-5A44B405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1248</TotalTime>
  <Words>825</Words>
  <Application>Microsoft Macintosh PowerPoint</Application>
  <PresentationFormat>Widescreen</PresentationFormat>
  <Paragraphs>121</Paragraphs>
  <Slides>60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Celestial</vt:lpstr>
      <vt:lpstr>Introduction to Software Development</vt:lpstr>
      <vt:lpstr>Previous session questions</vt:lpstr>
      <vt:lpstr>Terms to listen for</vt:lpstr>
      <vt:lpstr>Applications &amp; Operating Systems</vt:lpstr>
      <vt:lpstr>Operating Systems Overview</vt:lpstr>
      <vt:lpstr>PowerPoint Presentation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Session review</vt:lpstr>
      <vt:lpstr>Question or clarifications?</vt:lpstr>
      <vt:lpstr>Preview next session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14</cp:revision>
  <dcterms:created xsi:type="dcterms:W3CDTF">2023-04-01T16:24:57Z</dcterms:created>
  <dcterms:modified xsi:type="dcterms:W3CDTF">2023-10-08T22:34:37Z</dcterms:modified>
</cp:coreProperties>
</file>